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20"/>
  </p:notesMasterIdLst>
  <p:sldIdLst>
    <p:sldId id="256" r:id="rId2"/>
    <p:sldId id="257" r:id="rId3"/>
    <p:sldId id="258" r:id="rId4"/>
    <p:sldId id="303" r:id="rId5"/>
    <p:sldId id="300" r:id="rId6"/>
    <p:sldId id="307" r:id="rId7"/>
    <p:sldId id="272" r:id="rId8"/>
    <p:sldId id="309" r:id="rId9"/>
    <p:sldId id="323" r:id="rId10"/>
    <p:sldId id="324" r:id="rId11"/>
    <p:sldId id="322" r:id="rId12"/>
    <p:sldId id="320" r:id="rId13"/>
    <p:sldId id="325" r:id="rId14"/>
    <p:sldId id="326" r:id="rId15"/>
    <p:sldId id="310" r:id="rId16"/>
    <p:sldId id="321" r:id="rId17"/>
    <p:sldId id="293" r:id="rId18"/>
    <p:sldId id="31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CEC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766" autoAdjust="0"/>
  </p:normalViewPr>
  <p:slideViewPr>
    <p:cSldViewPr>
      <p:cViewPr varScale="1">
        <p:scale>
          <a:sx n="109" d="100"/>
          <a:sy n="109" d="100"/>
        </p:scale>
        <p:origin x="161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7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1BE3BB-DC6F-4BFE-B751-0E8FCF4F6F37}" type="datetimeFigureOut">
              <a:rPr lang="ru-RU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16C39D-8426-46DD-9754-457B1E898D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449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0FAE4B-BC93-4EBF-B415-F26054515BA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6C39D-8426-46DD-9754-457B1E898DE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16C39D-8426-46DD-9754-457B1E898DE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14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pPr>
              <a:defRPr/>
            </a:pPr>
            <a:fld id="{2E1BB001-8C33-4C37-B391-4C8EEB34423B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pPr>
              <a:defRPr/>
            </a:pPr>
            <a:fld id="{0B369990-7373-40F0-A493-9CBBE4EC92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20973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65971-D822-4E15-A7F0-2A8BA13B9100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03E7D-7E2B-4FDD-AA81-75B50F6DF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01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65971-D822-4E15-A7F0-2A8BA13B9100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03E7D-7E2B-4FDD-AA81-75B50F6DF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5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65971-D822-4E15-A7F0-2A8BA13B9100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03E7D-7E2B-4FDD-AA81-75B50F6DF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460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65971-D822-4E15-A7F0-2A8BA13B9100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03E7D-7E2B-4FDD-AA81-75B50F6DF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08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65971-D822-4E15-A7F0-2A8BA13B9100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03E7D-7E2B-4FDD-AA81-75B50F6DF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65971-D822-4E15-A7F0-2A8BA13B9100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F03E7D-7E2B-4FDD-AA81-75B50F6DF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35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75BCDF-7A7E-4C65-87EF-E000DB0FFA3D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C3EC7-5399-4D3A-9DA1-A10D34D77E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0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5CC77-E3A1-4836-8B01-8B64EDD2B170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D6C1AE-FA38-4F96-BDB9-D0A802386F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05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pPr>
              <a:defRPr/>
            </a:pPr>
            <a:fld id="{170A9BCF-6223-479B-9B9F-2F7295B0B461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pPr>
              <a:defRPr/>
            </a:pPr>
            <a:fld id="{F6F021F1-8C74-493F-B4D9-604011FD50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41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804BAC-DEB0-4361-A18D-F86931730AF4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pPr>
              <a:defRPr/>
            </a:pPr>
            <a:fld id="{5DED1283-DA5C-4BA2-9BC8-83C22B49ED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7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22F9D3-08B4-442E-9174-1E09BDCB94E4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A918B-09C5-490E-AB0C-5383AC04E9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74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A7C803-B479-4C7A-8954-2D357E7E50F3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F088F-F628-4ED0-8352-956AC019E6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15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02D6C9-4C59-413B-BC83-A9CB4742B1A0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B0F140-B6DC-4572-8C29-2DF5C7F19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346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34FB29-8DD0-428E-9A99-E6B35D8E88EC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32D5D-C23D-480B-85CD-3F326D1B4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303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9938B-1850-45CF-BC75-844C66FEB255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84C111-91EE-4C60-9A71-A23BB0F999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478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711F8-AC12-4149-AECB-0BCF2033FCE5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46948D-B26F-4E5A-B854-0F01F09B40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28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D565971-D822-4E15-A7F0-2A8BA13B9100}" type="datetimeFigureOut">
              <a:rPr lang="ru-RU" smtClean="0"/>
              <a:pPr>
                <a:defRPr/>
              </a:pPr>
              <a:t>05.12.2018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0F03E7D-7E2B-4FDD-AA81-75B50F6DFC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3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763688" y="2402069"/>
            <a:ext cx="6761009" cy="115274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700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Информационно-исследовательский проект </a:t>
            </a:r>
            <a:r>
              <a:rPr lang="ru-RU" sz="3200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Кормушка для птиц</a:t>
            </a:r>
            <a:endParaRPr lang="ru-RU" sz="3200" dirty="0" smtClean="0">
              <a:solidFill>
                <a:srgbClr val="30A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6196662"/>
            <a:ext cx="1872208" cy="36004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14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Радужный, 2018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1979712" y="322485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автономное </a:t>
            </a:r>
            <a:r>
              <a:rPr lang="ru-RU" sz="14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</a:t>
            </a:r>
            <a:r>
              <a:rPr lang="ru-RU" sz="14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ошкольное 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детский сад  № 6 «Сказка» </a:t>
            </a:r>
            <a:endParaRPr lang="ru-RU" sz="14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42147" y="4077072"/>
            <a:ext cx="2778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В.В</a:t>
            </a:r>
            <a:r>
              <a:rPr lang="ru-RU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Гожая</a:t>
            </a:r>
            <a:r>
              <a:rPr lang="ru-RU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воспитатель</a:t>
            </a:r>
            <a:endParaRPr lang="en-US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60032" y="836712"/>
            <a:ext cx="4063834" cy="6926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 художественной литературы</a:t>
            </a:r>
            <a:endParaRPr lang="ru-RU" sz="2400" b="1" dirty="0">
              <a:solidFill>
                <a:srgbClr val="30A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:\Новая папка\фото ППРС 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955632" cy="2965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3" descr="C:\Users\вика\Desktop\ДОКУМЕНТАЦИЯ\фото День здоровья\20170407_094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75" y="3946118"/>
            <a:ext cx="4099391" cy="2626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8071" y="200272"/>
            <a:ext cx="4752528" cy="43204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Рассматривание иллюстраций</a:t>
            </a:r>
            <a:endParaRPr lang="ru-RU" sz="2400" b="1" dirty="0">
              <a:solidFill>
                <a:srgbClr val="30A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вика\Desktop\ЭКОЛОГИЯ\рисунки детей\IMG_52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34" y="838729"/>
            <a:ext cx="2499706" cy="3332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вика\Desktop\ЭКОЛОГИЯ\рисунки детей\IMG_52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624" y="845744"/>
            <a:ext cx="2513422" cy="3325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вика\Desktop\ЭКОЛОГИЯ\IMG_53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38729"/>
            <a:ext cx="2517390" cy="335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 descr="C:\Users\вика\Desktop\ЭКОЛОГИЯ\IMG_53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08673"/>
            <a:ext cx="2983880" cy="2237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вика\Desktop\ЭКОЛОГИЯ\IMG_538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367021"/>
            <a:ext cx="2872010" cy="2279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4615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8948" y="157158"/>
            <a:ext cx="3672408" cy="57606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 деятельность</a:t>
            </a:r>
            <a:endParaRPr lang="ru-RU" sz="2400" b="1" dirty="0">
              <a:solidFill>
                <a:srgbClr val="30A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6655" y="5949280"/>
            <a:ext cx="222937" cy="17720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5152" y="2679192"/>
            <a:ext cx="214880" cy="10173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96328"/>
            <a:ext cx="2232248" cy="2880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E:\Новая папка\IMG_45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920507"/>
            <a:ext cx="3572554" cy="2679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вика\Desktop\ЭКОЛОГИЯ\рисунки детей\IMG_52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77137"/>
            <a:ext cx="2192090" cy="29227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вика\Desktop\ЭКОЛОГИЯ\рисунки детей\IMG_52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0310"/>
            <a:ext cx="2172253" cy="2896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вика\Desktop\ЭКОЛОГИЯ\рисунки детей\IMG_528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9" y="677138"/>
            <a:ext cx="2020349" cy="29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3709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32656"/>
            <a:ext cx="5040560" cy="36003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деятельность</a:t>
            </a:r>
            <a:endParaRPr lang="ru-RU" sz="2400" b="1" dirty="0">
              <a:solidFill>
                <a:srgbClr val="30A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вика\Desktop\ЭКОЛОГИЯ\20180307_1445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0996" y="3933056"/>
            <a:ext cx="3985613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8892480" y="3429001"/>
            <a:ext cx="251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</p:txBody>
      </p:sp>
      <p:pic>
        <p:nvPicPr>
          <p:cNvPr id="4098" name="Picture 2" descr="C:\Users\вика\Desktop\ЭКОЛОГИЯ\рисунки детей\IMG_52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840" y="1026057"/>
            <a:ext cx="3600400" cy="2693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вика\Desktop\ЭКОЛОГИЯ\рисунки детей\IMG_52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40824"/>
            <a:ext cx="3811408" cy="2664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2"/>
          <p:cNvSpPr>
            <a:spLocks noGrp="1"/>
          </p:cNvSpPr>
          <p:nvPr>
            <p:ph type="title"/>
          </p:nvPr>
        </p:nvSpPr>
        <p:spPr>
          <a:xfrm>
            <a:off x="2784624" y="230127"/>
            <a:ext cx="3826768" cy="786606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родителями</a:t>
            </a:r>
          </a:p>
        </p:txBody>
      </p:sp>
      <p:sp>
        <p:nvSpPr>
          <p:cNvPr id="51201" name="Объект 1"/>
          <p:cNvSpPr>
            <a:spLocks noGrp="1"/>
          </p:cNvSpPr>
          <p:nvPr>
            <p:ph idx="1"/>
          </p:nvPr>
        </p:nvSpPr>
        <p:spPr>
          <a:xfrm>
            <a:off x="1093576" y="1128862"/>
            <a:ext cx="3816424" cy="1267933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 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беседы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Совместная деятельность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76" y="2849902"/>
            <a:ext cx="2547909" cy="340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вика\Desktop\кормушка Егора\IMG-aa7965e3afb0d67643a3ba55d07d4330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496" y="3202116"/>
            <a:ext cx="2266733" cy="3022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 descr="C:\Users\вика\Desktop\ЭКОЛОГИЯ\кормушки\IMG-20181119-WA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380561"/>
            <a:ext cx="2113948" cy="2818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978896" cy="576064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 - заключительный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838155"/>
            <a:ext cx="7812856" cy="1948671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Рассматривание и развешивание на участке ДОУ изготовленных родителями и детьми кормушек для птиц.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Совместное с детьми пополнение кормушек кормом для птиц.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международной  акции «Кормушка для птиц». 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 результата проекта в виде презентации.</a:t>
            </a: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вика\Desktop\ЭКОЛОГИЯ\IMG_5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752528" cy="3564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>
          <a:xfrm>
            <a:off x="1535825" y="195276"/>
            <a:ext cx="6597282" cy="7200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7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Развешивание на участке ДОУ кормушек,</a:t>
            </a:r>
            <a:br>
              <a:rPr lang="ru-RU" sz="27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подкормка птиц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 smtClean="0"/>
          </a:p>
        </p:txBody>
      </p:sp>
      <p:sp>
        <p:nvSpPr>
          <p:cNvPr id="36865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dirty="0" smtClean="0"/>
              <a:t>     </a:t>
            </a:r>
          </a:p>
        </p:txBody>
      </p:sp>
      <p:pic>
        <p:nvPicPr>
          <p:cNvPr id="2050" name="Picture 2" descr="C:\Users\вика\Desktop\ЭКОЛОГИЯ\20180116_101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35" y="4310957"/>
            <a:ext cx="4046814" cy="2392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2" descr="C:\Users\вика\Desktop\Новая папка (2)\20170112_101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349" y="1196752"/>
            <a:ext cx="1697031" cy="2911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вика\Desktop\ЭКОЛОГИЯ\IMG_5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8" y="1267844"/>
            <a:ext cx="2223422" cy="2840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вика\Desktop\ЭКОЛОГИЯ\кормушки\20181121_1057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02" y="931350"/>
            <a:ext cx="1849746" cy="3206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Users\вика\Desktop\ЭКОЛОГИЯ\кормушки\20181121_10595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850" y="915356"/>
            <a:ext cx="1723466" cy="320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2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606091" cy="66754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проекта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196752"/>
            <a:ext cx="8064896" cy="4104456"/>
          </a:xfrm>
        </p:spPr>
        <p:txBody>
          <a:bodyPr rtlCol="0"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defRPr/>
            </a:pPr>
            <a:endParaRPr lang="ru-RU" sz="2000" dirty="0" smtClean="0"/>
          </a:p>
          <a:p>
            <a:pPr marL="274320" indent="-274320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асширен кругозор детей о зимующих птицах;</a:t>
            </a:r>
          </a:p>
          <a:p>
            <a:pPr marL="274320" indent="-274320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ополнилась предметно-развивающая среда литературой, фотографиями, иллюстрациями, стихотворениями, рассказами о птицах, загадками;</a:t>
            </a:r>
          </a:p>
          <a:p>
            <a:pPr marL="274320" indent="-274320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 сформировались любознательность, творческие способности, познавательная активность, коммуникативные навыки;</a:t>
            </a:r>
          </a:p>
          <a:p>
            <a:pPr marL="274320" indent="-274320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оспитанники и их родители приняли активное участие в оказании помощи птицам в трудных зимних условиях;</a:t>
            </a:r>
          </a:p>
          <a:p>
            <a:pPr marL="274320" indent="-274320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олучен сертификат за участие в Международном конкурсе в номинации  «Лучшая кормушка для птиц».</a:t>
            </a:r>
            <a:endParaRPr lang="ru-RU" sz="2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just"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03848" y="188640"/>
            <a:ext cx="2808312" cy="47667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</a:t>
            </a:r>
            <a:endParaRPr lang="ru-RU" sz="2400" b="1" dirty="0">
              <a:solidFill>
                <a:srgbClr val="30A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670094"/>
            <a:ext cx="8496944" cy="1800200"/>
          </a:xfrm>
        </p:spPr>
        <p:txBody>
          <a:bodyPr>
            <a:normAutofit fontScale="92500" lnSpcReduction="10000"/>
          </a:bodyPr>
          <a:lstStyle/>
          <a:p>
            <a:pPr marL="0" indent="285750" algn="just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 экологии «Кормушка для  птиц» успешно реализован.</a:t>
            </a:r>
          </a:p>
          <a:p>
            <a:pPr marL="0" indent="285750" algn="jus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Реализация проекта способствовала: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стойкой системы эффективного взаимодействия педагога с родителями воспитанников,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получению детьми определенных знаний по экологии,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сплочению детей и родителей в совместной деятельности.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31029"/>
              </p:ext>
            </p:extLst>
          </p:nvPr>
        </p:nvGraphicFramePr>
        <p:xfrm>
          <a:off x="3419872" y="2564904"/>
          <a:ext cx="2959664" cy="4188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3" imgW="5667139" imgH="8019997" progId="AcroExch.Document.DC">
                  <p:embed/>
                </p:oleObj>
              </mc:Choice>
              <mc:Fallback>
                <p:oleObj name="Acrobat Document" r:id="rId3" imgW="5667139" imgH="8019997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9872" y="2564904"/>
                        <a:ext cx="2959664" cy="41883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1"/>
          <p:cNvSpPr>
            <a:spLocks noGrp="1"/>
          </p:cNvSpPr>
          <p:nvPr>
            <p:ph idx="1"/>
          </p:nvPr>
        </p:nvSpPr>
        <p:spPr>
          <a:xfrm>
            <a:off x="971600" y="188640"/>
            <a:ext cx="7408862" cy="898078"/>
          </a:xfrm>
        </p:spPr>
        <p:txBody>
          <a:bodyPr>
            <a:normAutofit/>
          </a:bodyPr>
          <a:lstStyle/>
          <a:p>
            <a:pPr algn="r" eaLnBrk="1" hangingPunct="1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dirty="0" smtClean="0">
                <a:solidFill>
                  <a:srgbClr val="30ACEC"/>
                </a:solidFill>
                <a:latin typeface="Arial" pitchFamily="34" charset="0"/>
                <a:cs typeface="Arial" pitchFamily="34" charset="0"/>
              </a:rPr>
              <a:t>«Охранять природу – значит охранять Родину».</a:t>
            </a:r>
            <a:br>
              <a:rPr lang="ru-RU" dirty="0" smtClean="0">
                <a:solidFill>
                  <a:srgbClr val="30ACEC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30ACEC"/>
                </a:solidFill>
                <a:latin typeface="Arial" pitchFamily="34" charset="0"/>
                <a:cs typeface="Arial" pitchFamily="34" charset="0"/>
              </a:rPr>
              <a:t>(М. Пришвин)</a:t>
            </a:r>
          </a:p>
        </p:txBody>
      </p:sp>
      <p:pic>
        <p:nvPicPr>
          <p:cNvPr id="2050" name="Picture 2" descr="https://mediasole.ru/data/images/396/396618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362047" cy="46012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2"/>
          <p:cNvSpPr>
            <a:spLocks noGrp="1"/>
          </p:cNvSpPr>
          <p:nvPr>
            <p:ph type="title"/>
          </p:nvPr>
        </p:nvSpPr>
        <p:spPr>
          <a:xfrm>
            <a:off x="2514600" y="188640"/>
            <a:ext cx="3888432" cy="57606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проекте </a:t>
            </a:r>
          </a:p>
        </p:txBody>
      </p:sp>
      <p:sp>
        <p:nvSpPr>
          <p:cNvPr id="17409" name="Объект 1"/>
          <p:cNvSpPr>
            <a:spLocks noGrp="1"/>
          </p:cNvSpPr>
          <p:nvPr>
            <p:ph idx="1"/>
          </p:nvPr>
        </p:nvSpPr>
        <p:spPr>
          <a:xfrm>
            <a:off x="1115616" y="1340768"/>
            <a:ext cx="7408862" cy="34512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проекта: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информационно-исследовательский</a:t>
            </a:r>
          </a:p>
          <a:p>
            <a:pPr marL="0" indent="0" eaLnBrk="1" hangingPunct="1">
              <a:buNone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проекта: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 средней группы, родители воспитанников, воспитатель группы</a:t>
            </a:r>
          </a:p>
          <a:p>
            <a:pPr marL="0" indent="0" eaLnBrk="1" hangingPunct="1">
              <a:buNone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проекта: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среднесрочный</a:t>
            </a:r>
          </a:p>
          <a:p>
            <a:pPr marL="0" indent="0" eaLnBrk="1" hangingPunct="1">
              <a:buNone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работы: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игровая, продуктивная, взаимодействие с родителями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476672"/>
            <a:ext cx="7992888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проекта: </a:t>
            </a:r>
          </a:p>
          <a:p>
            <a:pPr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экологических знаний о зимующих птицах родного края, их образе жизни и поведении, роли человека в жизни птиц.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Расширить кругозор детей: какие птицы остаются у нас зимовать, чем питаются птицы зимой.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Привлечь детей и родителей к помощи птицам в трудных зимних условиях.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Воспитать у детей эмоционально-положительное отношение к птицам, желание помочь им.</a:t>
            </a: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проблемной ситуации: </a:t>
            </a:r>
          </a:p>
          <a:p>
            <a:pPr>
              <a:buNone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может произойти, если не подкармливать птиц зимой?»</a:t>
            </a:r>
          </a:p>
          <a:p>
            <a:pPr>
              <a:buNone/>
            </a:pPr>
            <a:endParaRPr lang="ru-RU" sz="2000" dirty="0" smtClean="0"/>
          </a:p>
          <a:p>
            <a:pPr algn="just">
              <a:buNone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55776" y="260648"/>
            <a:ext cx="4536504" cy="5040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ru-RU" sz="27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br>
              <a:rPr lang="ru-RU" sz="27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700" b="1" dirty="0">
              <a:solidFill>
                <a:srgbClr val="30A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1600" y="1268760"/>
            <a:ext cx="7992888" cy="40324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дети учатся любить Родину через любовь к окружающему миру;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развивается экологическое сознание маленькой личности;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экологическая грамотность, бережное отношение к природе;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воспитание в детях сопереживания, сочувствия;     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привлечение родителей к участию в проектной деятельности; </a:t>
            </a:r>
            <a:endParaRPr lang="ru-RU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укрепление детско-взрослого сообщества (педагоги – дети – родители). </a:t>
            </a:r>
            <a:endParaRPr lang="ru-RU" sz="2000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776864" cy="7145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Ожидаемые результаты реализации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3568" y="1124744"/>
            <a:ext cx="8352928" cy="518457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необходимых условий в ДОУ для формирования у дошкольников целостного представления о жизни зимующих птиц.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Заинтересованность детей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родителей в заботе о птицах, желание помогать им в зимний период.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у детей любознательности, познавательной активности, коммуникативных навыков.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участие родителей в реализации проекта.  </a:t>
            </a:r>
          </a:p>
          <a:p>
            <a:pPr>
              <a:buNone/>
            </a:pPr>
            <a:endParaRPr lang="ru-RU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Итоговые мероприятия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Участие в международном конкурсе  «Лучшая кормушка для птиц».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1667090" y="260648"/>
            <a:ext cx="6984776" cy="49857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 проекта</a:t>
            </a:r>
          </a:p>
        </p:txBody>
      </p:sp>
      <p:sp>
        <p:nvSpPr>
          <p:cNvPr id="20481" name="Объект 1"/>
          <p:cNvSpPr>
            <a:spLocks noGrp="1"/>
          </p:cNvSpPr>
          <p:nvPr>
            <p:ph idx="1"/>
          </p:nvPr>
        </p:nvSpPr>
        <p:spPr>
          <a:xfrm>
            <a:off x="1763688" y="908720"/>
            <a:ext cx="6696744" cy="648072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 </a:t>
            </a:r>
            <a:r>
              <a:rPr lang="ru-R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подготовительный</a:t>
            </a:r>
          </a:p>
          <a:p>
            <a:pPr marL="0" indent="0" eaLnBrk="1" hangingPunct="1"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39761"/>
            <a:ext cx="8173416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Формулировка проблемы. Определение </a:t>
            </a:r>
            <a:r>
              <a:rPr lang="ru-RU" sz="2400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целей </a:t>
            </a:r>
            <a:r>
              <a:rPr lang="ru-RU" sz="24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400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 </a:t>
            </a:r>
            <a:r>
              <a:rPr lang="ru-RU" sz="24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проекта.</a:t>
            </a:r>
          </a:p>
          <a:p>
            <a:pPr marL="273050" lvl="0" indent="-273050" algn="just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информации, </a:t>
            </a:r>
            <a:r>
              <a:rPr lang="ru-RU" sz="2400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материалов  </a:t>
            </a:r>
            <a:r>
              <a:rPr lang="ru-RU" sz="24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работы над  проектом.</a:t>
            </a:r>
          </a:p>
          <a:p>
            <a:pPr marL="273050" lvl="0" indent="-273050" algn="just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Опрос родителей по </a:t>
            </a:r>
            <a:r>
              <a:rPr lang="ru-RU" sz="2400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плану </a:t>
            </a:r>
            <a:r>
              <a:rPr lang="ru-RU" sz="24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проекта.</a:t>
            </a:r>
          </a:p>
          <a:p>
            <a:pPr marL="273050" lvl="0" indent="-273050" algn="just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</a:pPr>
            <a:r>
              <a:rPr lang="ru-RU" sz="24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Подборка методической </a:t>
            </a:r>
            <a:r>
              <a:rPr lang="ru-RU" sz="2400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художественной литературы </a:t>
            </a:r>
            <a:r>
              <a:rPr lang="ru-RU" sz="24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теме проекта.</a:t>
            </a:r>
          </a:p>
          <a:p>
            <a:pPr marL="273050" lvl="0" indent="-273050" algn="just">
              <a:lnSpc>
                <a:spcPct val="150000"/>
              </a:lnSpc>
              <a:spcBef>
                <a:spcPts val="0"/>
              </a:spcBef>
              <a:buClr>
                <a:srgbClr val="31B6FD"/>
              </a:buClr>
              <a:buSzPct val="100000"/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</a:t>
            </a:r>
            <a:r>
              <a:rPr lang="ru-RU" sz="24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дидактических игр</a:t>
            </a:r>
            <a:r>
              <a:rPr lang="en-US" sz="24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73E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72808" cy="45151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3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 </a:t>
            </a:r>
            <a:r>
              <a:rPr lang="ru-RU" sz="3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основной (практический)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980728"/>
            <a:ext cx="8075240" cy="55064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Беседы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Рассматривание иллюстраций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Исследовательская деятельность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Чтение художественной литературы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Прогулки с наблюдениями  за птицами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Художественная деятельность (рисование, аппликация, лепка)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Подвижные и дидактические игры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Просмотр презентации «Помоги птицам зимой»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Изготовление  кормушек  детьми совместно с родителями.</a:t>
            </a:r>
            <a:endParaRPr lang="ru-RU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52120" y="692696"/>
            <a:ext cx="2376264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30ACE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Беседы</a:t>
            </a:r>
            <a:endParaRPr lang="ru-RU" sz="2400" b="1" dirty="0">
              <a:solidFill>
                <a:srgbClr val="30ACE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фото ПДД 3 группа средняя 1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58" y="3633040"/>
            <a:ext cx="3994980" cy="2879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C:\Users\вика\Desktop\ЭКОЛОГИЯ\рисунки детей\IMG_5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00" y="836712"/>
            <a:ext cx="3905690" cy="2929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604631" y="4221088"/>
            <a:ext cx="4138996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</a:rPr>
              <a:t>«Почему птиц стало меньше</a:t>
            </a:r>
            <a:r>
              <a:rPr lang="ru-RU" dirty="0" smtClean="0">
                <a:solidFill>
                  <a:srgbClr val="002060"/>
                </a:solidFill>
              </a:rPr>
              <a:t>?»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Что мы знаем о птицах</a:t>
            </a:r>
            <a:r>
              <a:rPr lang="ru-RU" dirty="0" smtClean="0">
                <a:solidFill>
                  <a:srgbClr val="002060"/>
                </a:solidFill>
              </a:rPr>
              <a:t>?»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Зачем нужно кормить птиц зимой</a:t>
            </a:r>
            <a:r>
              <a:rPr lang="ru-RU" dirty="0" smtClean="0">
                <a:solidFill>
                  <a:srgbClr val="002060"/>
                </a:solidFill>
              </a:rPr>
              <a:t>?»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</a:rPr>
              <a:t>«</a:t>
            </a:r>
            <a:r>
              <a:rPr lang="ru-RU" dirty="0">
                <a:solidFill>
                  <a:srgbClr val="002060"/>
                </a:solidFill>
              </a:rPr>
              <a:t>Синичка-гостья нашего участка!»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1284</TotalTime>
  <Words>572</Words>
  <Application>Microsoft Office PowerPoint</Application>
  <PresentationFormat>Экран (4:3)</PresentationFormat>
  <Paragraphs>92</Paragraphs>
  <Slides>18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Corbel</vt:lpstr>
      <vt:lpstr>Параллакс</vt:lpstr>
      <vt:lpstr>Acrobat Document</vt:lpstr>
      <vt:lpstr>Информационно-исследовательский проект  Кормушка для птиц</vt:lpstr>
      <vt:lpstr>Презентация PowerPoint</vt:lpstr>
      <vt:lpstr>О проекте </vt:lpstr>
      <vt:lpstr>Презентация PowerPoint</vt:lpstr>
      <vt:lpstr> Актуальность </vt:lpstr>
      <vt:lpstr> Ожидаемые результаты реализации проекта </vt:lpstr>
      <vt:lpstr>Этапы реализации проекта</vt:lpstr>
      <vt:lpstr> 2 этап – основной (практический) </vt:lpstr>
      <vt:lpstr>Беседы</vt:lpstr>
      <vt:lpstr>Чтение художественной литературы</vt:lpstr>
      <vt:lpstr>Рассматривание иллюстраций</vt:lpstr>
      <vt:lpstr>Игровая деятельность</vt:lpstr>
      <vt:lpstr>Художественная деятельность</vt:lpstr>
      <vt:lpstr>Работа с родителями</vt:lpstr>
      <vt:lpstr>3 этап - заключительный</vt:lpstr>
      <vt:lpstr>Развешивание на участке ДОУ кормушек, подкормка птиц </vt:lpstr>
      <vt:lpstr>Результаты реализации проекта</vt:lpstr>
      <vt:lpstr>Вывод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«Каждой пичужке – своя кормушка »</dc:title>
  <dc:creator>Евросеть</dc:creator>
  <cp:lastModifiedBy>Admin</cp:lastModifiedBy>
  <cp:revision>126</cp:revision>
  <cp:lastPrinted>2018-12-04T19:25:57Z</cp:lastPrinted>
  <dcterms:created xsi:type="dcterms:W3CDTF">2014-03-11T05:39:47Z</dcterms:created>
  <dcterms:modified xsi:type="dcterms:W3CDTF">2018-12-04T21:11:58Z</dcterms:modified>
</cp:coreProperties>
</file>